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2" r:id="rId1"/>
  </p:sldMasterIdLst>
  <p:notesMasterIdLst>
    <p:notesMasterId r:id="rId8"/>
  </p:notesMasterIdLst>
  <p:sldIdLst>
    <p:sldId id="256" r:id="rId2"/>
    <p:sldId id="257" r:id="rId3"/>
    <p:sldId id="261" r:id="rId4"/>
    <p:sldId id="264" r:id="rId5"/>
    <p:sldId id="259" r:id="rId6"/>
    <p:sldId id="266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38" d="100"/>
          <a:sy n="38" d="100"/>
        </p:scale>
        <p:origin x="-145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AD839E7-B965-D2AD-BC54-2D3BF9F55E8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D3D67F9-7EF0-B94A-1624-25F2029DE1B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D0641948-8DB0-E1CA-69CC-E518114E4C82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8A668653-0283-8095-5CD6-F27A94C5A3F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9222" name="Rectangle 6">
            <a:extLst>
              <a:ext uri="{FF2B5EF4-FFF2-40B4-BE49-F238E27FC236}">
                <a16:creationId xmlns:a16="http://schemas.microsoft.com/office/drawing/2014/main" id="{A294231D-28E0-19F7-52CC-D3D13BD7F2A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223" name="Rectangle 7">
            <a:extLst>
              <a:ext uri="{FF2B5EF4-FFF2-40B4-BE49-F238E27FC236}">
                <a16:creationId xmlns:a16="http://schemas.microsoft.com/office/drawing/2014/main" id="{FFE1D7E8-7F95-44EC-377C-B8A1E62203B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F36498C-9055-400F-BAD2-14D7BDA6A20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2AC339-E83C-693C-8B7E-6F8523D37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591D60-B93C-315B-55E2-A7C6682023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01A63E-78EF-5815-7CC1-FB937570B1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CC4BC-8420-4529-982F-70560101E9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2181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61B993-9C86-825B-9BD7-58D68959CD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9FC04B-C8E2-E284-9786-E15B7E013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752A19-0C75-9D82-E32B-40AB2CB4B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F696B4-2EAA-4D96-AC6F-D3518801AA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04688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9D98B2-1DAE-FCB5-9624-783FB481ED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90A62F-FBE4-8D70-EE95-6CC906946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3DC524-4C29-498A-050E-034F8E65D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E62A5-EB01-4916-B2D4-04845BB90A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004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943590-EBE9-DAAC-E004-A1BB28F2FA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AF84D2-96CF-9E83-2599-5128CA2AE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41E315-E5AF-C6F6-67DC-9BA1ACC0DF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64A322-B280-4E95-B73A-F2276CB97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73011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6E91F9-8747-9784-2C98-402DDD19AF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371359-75E1-07CA-3D7D-2421D6B7AD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AF7A64-080C-E933-34BC-C4C084C6B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8685B2-EC24-4E6A-8D6A-17B67612E7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7464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CD38E53-2B7B-3023-BE83-8415A9C0EC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C33D59D-F21E-46AA-844E-F75D631BC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CCAEE64-672D-0280-8DBD-02AA873B3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E2552F-62DB-468E-A5EE-47180C1B82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54368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D88AAA3E-F4CA-A2F1-E275-0BB59196D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31170D9-6F45-3F13-2CA6-CB18E2C8C6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0062027-AB16-D2DD-F20E-0D7ED3078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607CFB-7D2A-4F40-AB01-715341BB5A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9065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195F594-BA7B-FDF2-FE38-6F18F2DEE9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1F88AAF-922A-B01E-B9FE-14640AFF9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503FD15-55C1-D458-51BA-BBAAD031B7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48313-9525-4716-9908-FC0777BC40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77213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06FF70C-77B0-637A-D9FD-2E5B68773E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C0D810F-6C9E-FEB5-62D6-A6E7A8856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0402235-EE66-E9DA-08E5-FA3427CBD0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8F249D-DA81-44B2-A059-BDCC2A3E11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602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4B05BC-0615-BAB5-A42E-5F8C6AB1DA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0C9D54D-1666-5670-7BAB-4A6731E302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0432CDB-2A58-8A7D-B2F5-9B071D75F4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5D9568-50E7-4CF9-9FE2-9B964190BC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49573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717992B-4794-EC78-2268-D8B1B21CB9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4B4F8A1-8DD3-DC6C-A811-47D94427D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E879B54-C97F-F885-446E-562BAB7539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702AA-4500-43BF-B853-63CADDBEC1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6501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EB8E2C3-75C6-8923-A93B-DB91A87750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C2BF4ADB-551C-0A97-3137-AE0EC49C96C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03DDAB-CD60-F240-C146-592D88286E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5C308F-71A2-794B-0D90-6D491483B0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7CCECA-48FA-BF2D-721F-1390437C62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4766893-C8B0-48BD-8520-CE6DEAB92C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143311A-F2A4-12CB-9F12-37FE973A19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1424" y="1214754"/>
            <a:ext cx="10369152" cy="4428492"/>
          </a:xfrm>
        </p:spPr>
        <p:txBody>
          <a:bodyPr/>
          <a:lstStyle/>
          <a:p>
            <a:r>
              <a:rPr lang="en-AU" altLang="en-US" sz="2000" dirty="0"/>
              <a:t>Verse 1</a:t>
            </a:r>
          </a:p>
          <a:p>
            <a:r>
              <a:rPr lang="en-AU" altLang="en-US" sz="4000" dirty="0"/>
              <a:t>Once, on a day, was Christ led forth to die,</a:t>
            </a:r>
            <a:br>
              <a:rPr lang="en-AU" altLang="en-US" sz="4000" dirty="0"/>
            </a:br>
            <a:r>
              <a:rPr lang="en-AU" altLang="en-US" sz="4000" dirty="0"/>
              <a:t>And with the crowd that pressed on him joined I.</a:t>
            </a:r>
            <a:br>
              <a:rPr lang="en-AU" altLang="en-US" sz="4000" dirty="0"/>
            </a:br>
            <a:r>
              <a:rPr lang="en-AU" altLang="en-US" sz="4000" dirty="0"/>
              <a:t>Slowly they led him, led him to the tree,</a:t>
            </a:r>
            <a:br>
              <a:rPr lang="en-AU" altLang="en-US" sz="4000" dirty="0"/>
            </a:br>
            <a:r>
              <a:rPr lang="en-AU" altLang="en-US" sz="4000" dirty="0"/>
              <a:t>And I beheld his hands no more were free.</a:t>
            </a:r>
            <a:br>
              <a:rPr lang="en-AU" altLang="en-US" sz="4000" dirty="0"/>
            </a:br>
            <a:r>
              <a:rPr lang="en-AU" altLang="en-US" sz="4000" dirty="0"/>
              <a:t>Bound fast with cords, and this was his distress,</a:t>
            </a:r>
            <a:br>
              <a:rPr lang="en-AU" altLang="en-US" sz="4000" dirty="0"/>
            </a:br>
            <a:r>
              <a:rPr lang="en-AU" altLang="en-US" sz="4000" dirty="0"/>
              <a:t>That men denied those hands outstretched to bless.</a:t>
            </a:r>
          </a:p>
          <a:p>
            <a:endParaRPr lang="en-A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CF966D03-588E-92B7-B589-F20B7E98CD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62472"/>
            <a:ext cx="9144000" cy="4133056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1050" dirty="0"/>
            </a:br>
            <a:r>
              <a:rPr lang="en-US" altLang="en-US" sz="4000" dirty="0"/>
              <a:t>Sacred</a:t>
            </a:r>
            <a:r>
              <a:rPr lang="en-AU" altLang="en-US" sz="4000" dirty="0"/>
              <a:t> hands of Jesus,</a:t>
            </a:r>
            <a:r>
              <a:rPr lang="en-US" altLang="en-US" sz="4000" dirty="0"/>
              <a:t> </a:t>
            </a:r>
            <a:br>
              <a:rPr lang="en-US" altLang="en-US" sz="4000" dirty="0"/>
            </a:br>
            <a:r>
              <a:rPr lang="en-AU" altLang="en-US" sz="4000" dirty="0"/>
              <a:t>They were bound for me;</a:t>
            </a:r>
            <a:br>
              <a:rPr lang="en-AU" altLang="en-US" sz="4000" dirty="0"/>
            </a:br>
            <a:r>
              <a:rPr lang="en-AU" altLang="en-US" sz="4000" dirty="0"/>
              <a:t>Wounded hands of Jesus,</a:t>
            </a:r>
            <a:r>
              <a:rPr lang="en-US" altLang="en-US" sz="4000" dirty="0"/>
              <a:t> </a:t>
            </a:r>
            <a:br>
              <a:rPr lang="en-AU" altLang="en-US" sz="4000" dirty="0"/>
            </a:br>
            <a:r>
              <a:rPr lang="en-AU" altLang="en-US" sz="4000" dirty="0"/>
              <a:t>Stretched upon a tree,</a:t>
            </a:r>
            <a:br>
              <a:rPr lang="en-AU" altLang="en-US" sz="4000" dirty="0"/>
            </a:br>
            <a:r>
              <a:rPr lang="en-AU" altLang="en-US" sz="4000" dirty="0"/>
              <a:t>Ever interceding, mercy is their plea.</a:t>
            </a:r>
            <a:br>
              <a:rPr lang="en-AU" altLang="en-US" sz="4000" dirty="0"/>
            </a:br>
            <a:r>
              <a:rPr lang="en-AU" altLang="en-US" sz="4000" dirty="0"/>
              <a:t>Their effectual pleading</a:t>
            </a:r>
            <a:r>
              <a:rPr lang="en-US" altLang="en-US" sz="4000" dirty="0"/>
              <a:t> </a:t>
            </a:r>
            <a:r>
              <a:rPr lang="en-AU" altLang="en-US" sz="4000" dirty="0"/>
              <a:t>brings grace to me,</a:t>
            </a:r>
            <a:br>
              <a:rPr lang="en-AU" altLang="en-US" sz="4000" dirty="0"/>
            </a:br>
            <a:r>
              <a:rPr lang="en-AU" altLang="en-US" sz="4000" dirty="0"/>
              <a:t>Redeeming grace to me.</a:t>
            </a:r>
          </a:p>
          <a:p>
            <a:endParaRPr lang="en-A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2BC029CA-C083-9114-1393-037F70D960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3412" y="1520788"/>
            <a:ext cx="10585176" cy="3816424"/>
          </a:xfrm>
        </p:spPr>
        <p:txBody>
          <a:bodyPr/>
          <a:lstStyle/>
          <a:p>
            <a:r>
              <a:rPr lang="en-AU" altLang="en-US" sz="2000" dirty="0"/>
              <a:t>Verse 2 </a:t>
            </a:r>
            <a:br>
              <a:rPr lang="en-AU" altLang="en-US" dirty="0"/>
            </a:br>
            <a:r>
              <a:rPr lang="en-AU" altLang="en-US" sz="4000" dirty="0"/>
              <a:t>Hands that were scarred by daily fret and tear;</a:t>
            </a:r>
            <a:br>
              <a:rPr lang="en-AU" altLang="en-US" sz="4000" dirty="0"/>
            </a:br>
            <a:r>
              <a:rPr lang="en-AU" altLang="en-US" sz="4000" dirty="0"/>
              <a:t>Hands quick to soothe the troubled brow of care;</a:t>
            </a:r>
            <a:br>
              <a:rPr lang="en-AU" altLang="en-US" sz="4000" dirty="0"/>
            </a:br>
            <a:r>
              <a:rPr lang="en-AU" altLang="en-US" sz="4000" dirty="0"/>
              <a:t>Hands strong to smite the sins that men enthrone,</a:t>
            </a:r>
            <a:br>
              <a:rPr lang="en-AU" altLang="en-US" sz="4000" dirty="0"/>
            </a:br>
            <a:r>
              <a:rPr lang="en-AU" altLang="en-US" sz="4000" dirty="0"/>
              <a:t>Yet never raised to seek or claim their own:</a:t>
            </a:r>
            <a:br>
              <a:rPr lang="en-AU" altLang="en-US" sz="4000" dirty="0"/>
            </a:br>
            <a:r>
              <a:rPr lang="en-AU" altLang="en-US" sz="4000" dirty="0"/>
              <a:t>Dear hands of Christ! and yet men feared them so</a:t>
            </a:r>
            <a:br>
              <a:rPr lang="en-AU" altLang="en-US" sz="4000" dirty="0"/>
            </a:br>
            <a:r>
              <a:rPr lang="en-AU" altLang="en-US" sz="4000" dirty="0"/>
              <a:t>That they must bind them as to death they go.</a:t>
            </a:r>
          </a:p>
          <a:p>
            <a:endParaRPr lang="en-A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A7D5B6EB-0EA1-ED5F-5AB8-6BE0CA1E9C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04764"/>
            <a:ext cx="9144000" cy="4248472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1050" dirty="0"/>
            </a:br>
            <a:r>
              <a:rPr lang="en-US" altLang="en-US" sz="4000" dirty="0"/>
              <a:t>Sacred</a:t>
            </a:r>
            <a:r>
              <a:rPr lang="en-AU" altLang="en-US" sz="4000" dirty="0"/>
              <a:t> hands of Jesus,</a:t>
            </a:r>
            <a:r>
              <a:rPr lang="en-US" altLang="en-US" sz="4000" dirty="0"/>
              <a:t> </a:t>
            </a:r>
            <a:br>
              <a:rPr lang="en-US" altLang="en-US" sz="4000" dirty="0"/>
            </a:br>
            <a:r>
              <a:rPr lang="en-AU" altLang="en-US" sz="4000" dirty="0"/>
              <a:t>They were bound for me;</a:t>
            </a:r>
            <a:br>
              <a:rPr lang="en-AU" altLang="en-US" sz="4000" dirty="0"/>
            </a:br>
            <a:r>
              <a:rPr lang="en-AU" altLang="en-US" sz="4000" dirty="0"/>
              <a:t>Wounded hands of Jesus,</a:t>
            </a:r>
            <a:r>
              <a:rPr lang="en-US" altLang="en-US" sz="4000" dirty="0"/>
              <a:t> </a:t>
            </a:r>
            <a:br>
              <a:rPr lang="en-AU" altLang="en-US" sz="4000" dirty="0"/>
            </a:br>
            <a:r>
              <a:rPr lang="en-AU" altLang="en-US" sz="4000" dirty="0"/>
              <a:t>Stretched upon a tree,</a:t>
            </a:r>
            <a:br>
              <a:rPr lang="en-AU" altLang="en-US" sz="4000" dirty="0"/>
            </a:br>
            <a:r>
              <a:rPr lang="en-AU" altLang="en-US" sz="4000" dirty="0"/>
              <a:t>Ever interceding, mercy is their plea.</a:t>
            </a:r>
            <a:br>
              <a:rPr lang="en-AU" altLang="en-US" sz="4000" dirty="0"/>
            </a:br>
            <a:r>
              <a:rPr lang="en-AU" altLang="en-US" sz="4000" dirty="0"/>
              <a:t>Their effectual pleading</a:t>
            </a:r>
            <a:r>
              <a:rPr lang="en-US" altLang="en-US" sz="4000" dirty="0"/>
              <a:t> </a:t>
            </a:r>
            <a:r>
              <a:rPr lang="en-AU" altLang="en-US" sz="4000" dirty="0"/>
              <a:t>brings grace to me,</a:t>
            </a:r>
            <a:br>
              <a:rPr lang="en-AU" altLang="en-US" sz="4000" dirty="0"/>
            </a:br>
            <a:r>
              <a:rPr lang="en-AU" altLang="en-US" sz="4000" dirty="0"/>
              <a:t>Redeeming grace to me.</a:t>
            </a:r>
          </a:p>
          <a:p>
            <a:endParaRPr lang="en-A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A7509E9C-2408-4481-2D7A-93820161D4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5440" y="1412776"/>
            <a:ext cx="10441160" cy="3845024"/>
          </a:xfrm>
        </p:spPr>
        <p:txBody>
          <a:bodyPr/>
          <a:lstStyle/>
          <a:p>
            <a:r>
              <a:rPr lang="en-AU" altLang="en-US" sz="2000" dirty="0"/>
              <a:t>Verse 3</a:t>
            </a:r>
            <a:br>
              <a:rPr lang="en-AU" altLang="en-US" dirty="0"/>
            </a:br>
            <a:r>
              <a:rPr lang="en-AU" altLang="en-US" sz="4000" dirty="0"/>
              <a:t>Hands that still break to men the living bread;</a:t>
            </a:r>
            <a:br>
              <a:rPr lang="en-AU" altLang="en-US" sz="4000" dirty="0"/>
            </a:br>
            <a:r>
              <a:rPr lang="en-AU" altLang="en-US" sz="4000" dirty="0"/>
              <a:t>Hands full of power to raise again the dead,</a:t>
            </a:r>
            <a:br>
              <a:rPr lang="en-AU" altLang="en-US" sz="4000" dirty="0"/>
            </a:br>
            <a:r>
              <a:rPr lang="en-AU" altLang="en-US" sz="4000" dirty="0"/>
              <a:t>Potent and healing, eager to reclaim,</a:t>
            </a:r>
            <a:br>
              <a:rPr lang="en-AU" altLang="en-US" sz="4000" dirty="0"/>
            </a:br>
            <a:r>
              <a:rPr lang="en-AU" altLang="en-US" sz="4000" dirty="0"/>
              <a:t>Laid in forgiveness on one bowed in shame;</a:t>
            </a:r>
            <a:br>
              <a:rPr lang="en-AU" altLang="en-US" sz="4000" dirty="0"/>
            </a:br>
            <a:r>
              <a:rPr lang="en-AU" altLang="en-US" sz="4000" dirty="0"/>
              <a:t>Say, </a:t>
            </a:r>
            <a:r>
              <a:rPr lang="en-AU" altLang="en-US" sz="4000" dirty="0" err="1"/>
              <a:t>would'st</a:t>
            </a:r>
            <a:r>
              <a:rPr lang="en-AU" altLang="en-US" sz="4000" dirty="0"/>
              <a:t> thou bind, by pride and unbelief,</a:t>
            </a:r>
            <a:br>
              <a:rPr lang="en-AU" altLang="en-US" sz="4000" dirty="0"/>
            </a:br>
            <a:r>
              <a:rPr lang="en-AU" altLang="en-US" sz="4000" dirty="0"/>
              <a:t>Those hands that compass all thy soul's relief?</a:t>
            </a:r>
          </a:p>
          <a:p>
            <a:endParaRPr lang="en-A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A7D5B6EB-0EA1-ED5F-5AB8-6BE0CA1E9C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04764"/>
            <a:ext cx="9144000" cy="4248472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1050" dirty="0"/>
            </a:br>
            <a:r>
              <a:rPr lang="en-US" altLang="en-US" sz="4000" dirty="0"/>
              <a:t>Sacred</a:t>
            </a:r>
            <a:r>
              <a:rPr lang="en-AU" altLang="en-US" sz="4000" dirty="0"/>
              <a:t> hands of Jesus,</a:t>
            </a:r>
            <a:r>
              <a:rPr lang="en-US" altLang="en-US" sz="4000" dirty="0"/>
              <a:t> </a:t>
            </a:r>
            <a:br>
              <a:rPr lang="en-US" altLang="en-US" sz="4000" dirty="0"/>
            </a:br>
            <a:r>
              <a:rPr lang="en-AU" altLang="en-US" sz="4000" dirty="0"/>
              <a:t>They were bound for me;</a:t>
            </a:r>
            <a:br>
              <a:rPr lang="en-AU" altLang="en-US" sz="4000" dirty="0"/>
            </a:br>
            <a:r>
              <a:rPr lang="en-AU" altLang="en-US" sz="4000" dirty="0"/>
              <a:t>Wounded hands of Jesus,</a:t>
            </a:r>
            <a:r>
              <a:rPr lang="en-US" altLang="en-US" sz="4000" dirty="0"/>
              <a:t> </a:t>
            </a:r>
            <a:br>
              <a:rPr lang="en-AU" altLang="en-US" sz="4000" dirty="0"/>
            </a:br>
            <a:r>
              <a:rPr lang="en-AU" altLang="en-US" sz="4000" dirty="0"/>
              <a:t>Stretched upon a tree,</a:t>
            </a:r>
            <a:br>
              <a:rPr lang="en-AU" altLang="en-US" sz="4000" dirty="0"/>
            </a:br>
            <a:r>
              <a:rPr lang="en-AU" altLang="en-US" sz="4000" dirty="0"/>
              <a:t>Ever interceding, mercy is their plea.</a:t>
            </a:r>
            <a:br>
              <a:rPr lang="en-AU" altLang="en-US" sz="4000" dirty="0"/>
            </a:br>
            <a:r>
              <a:rPr lang="en-AU" altLang="en-US" sz="4000" dirty="0"/>
              <a:t>Their effectual pleading</a:t>
            </a:r>
            <a:r>
              <a:rPr lang="en-US" altLang="en-US" sz="4000" dirty="0"/>
              <a:t> </a:t>
            </a:r>
            <a:r>
              <a:rPr lang="en-AU" altLang="en-US" sz="4000" dirty="0"/>
              <a:t>brings grace to me,</a:t>
            </a:r>
            <a:br>
              <a:rPr lang="en-AU" altLang="en-US" sz="4000" dirty="0"/>
            </a:br>
            <a:r>
              <a:rPr lang="en-AU" altLang="en-US" sz="4000" dirty="0"/>
              <a:t>Redeeming grace to me.</a:t>
            </a:r>
          </a:p>
          <a:p>
            <a:endParaRPr lang="en-AU" dirty="0"/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45C7ECEB-D173-0806-F851-5954A00881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5695950"/>
            <a:ext cx="6096000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dirty="0">
                <a:latin typeface="akagi_probook"/>
              </a:rPr>
              <a:t>CCLI Song # 3594742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dirty="0">
                <a:latin typeface="akagi_probook"/>
              </a:rPr>
              <a:t>Albert </a:t>
            </a:r>
            <a:r>
              <a:rPr lang="en-AU" altLang="en-US" sz="1100" dirty="0" err="1">
                <a:latin typeface="akagi_probook"/>
              </a:rPr>
              <a:t>Orsborn</a:t>
            </a:r>
            <a:endParaRPr lang="en-AU" altLang="en-US" sz="1100" dirty="0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100" dirty="0">
                <a:latin typeface="akagi_probook"/>
              </a:rPr>
              <a:t>© Salvationist Publishing &amp; Supplies Ltd. (Admin. by </a:t>
            </a:r>
            <a:r>
              <a:rPr lang="en-AU" altLang="en-US" sz="1100" dirty="0" err="1">
                <a:latin typeface="akagi_probook"/>
              </a:rPr>
              <a:t>CopyCare</a:t>
            </a:r>
            <a:r>
              <a:rPr lang="en-AU" altLang="en-US" sz="1100" dirty="0">
                <a:latin typeface="akagi_probook"/>
              </a:rPr>
              <a:t> Pacific Pty. Ltd.)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i="1" dirty="0">
                <a:latin typeface="akagi_probook"/>
              </a:rPr>
              <a:t>For use solely with the </a:t>
            </a:r>
            <a:r>
              <a:rPr lang="en-AU" altLang="en-US" sz="1100" i="1" dirty="0" err="1">
                <a:latin typeface="akagi_probook"/>
              </a:rPr>
              <a:t>SongSelect</a:t>
            </a:r>
            <a:r>
              <a:rPr lang="en-AU" altLang="en-US" sz="1100" i="1" dirty="0">
                <a:latin typeface="akagi_probook"/>
              </a:rPr>
              <a:t>® </a:t>
            </a:r>
            <a:r>
              <a:rPr lang="en-AU" altLang="en-US" sz="1100" i="1" dirty="0">
                <a:latin typeface="akagi_probook"/>
                <a:hlinkClick r:id="rId2"/>
              </a:rPr>
              <a:t>Terms of Use</a:t>
            </a:r>
            <a:r>
              <a:rPr lang="en-AU" altLang="en-US" sz="1100" i="1" dirty="0">
                <a:latin typeface="akagi_probook"/>
              </a:rPr>
              <a:t>. All rights reserved. </a:t>
            </a:r>
            <a:r>
              <a:rPr lang="en-AU" altLang="en-US" sz="1100" i="1" dirty="0">
                <a:latin typeface="akagi_probook"/>
                <a:hlinkClick r:id="rId3"/>
              </a:rPr>
              <a:t>www.ccli.com</a:t>
            </a:r>
            <a:endParaRPr lang="en-AU" altLang="en-US" sz="1100" i="1" dirty="0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dirty="0"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12126766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</TotalTime>
  <Words>403</Words>
  <Application>Microsoft Office PowerPoint</Application>
  <PresentationFormat>Widescreen</PresentationFormat>
  <Paragraphs>12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Calibri</vt:lpstr>
      <vt:lpstr>Arial</vt:lpstr>
      <vt:lpstr>Calibri Light</vt:lpstr>
      <vt:lpstr>Times New Roman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129 Once, on a day, was Christ led forth to die, And with the crowd that pressed on him joined I. Slowly they led him, led him to the tree, And I beheld his hands no more were free. Bound fast with cords, and this was his distress, That men denied those hands outstretched to bless.</dc:title>
  <dc:creator>Perth Fortress Salvos</dc:creator>
  <cp:lastModifiedBy>Narelle Wheaton</cp:lastModifiedBy>
  <cp:revision>8</cp:revision>
  <dcterms:created xsi:type="dcterms:W3CDTF">1999-03-23T02:47:52Z</dcterms:created>
  <dcterms:modified xsi:type="dcterms:W3CDTF">2023-06-12T04:54:37Z</dcterms:modified>
</cp:coreProperties>
</file>